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03C14D-6E01-4518-9B38-642A82A125F4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851EBF-657B-41BC-8EC4-6E42A12D474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03C14D-6E01-4518-9B38-642A82A125F4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851EBF-657B-41BC-8EC4-6E42A12D47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03C14D-6E01-4518-9B38-642A82A125F4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851EBF-657B-41BC-8EC4-6E42A12D474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03C14D-6E01-4518-9B38-642A82A125F4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851EBF-657B-41BC-8EC4-6E42A12D47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03C14D-6E01-4518-9B38-642A82A125F4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851EBF-657B-41BC-8EC4-6E42A12D474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03C14D-6E01-4518-9B38-642A82A125F4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851EBF-657B-41BC-8EC4-6E42A12D47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03C14D-6E01-4518-9B38-642A82A125F4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851EBF-657B-41BC-8EC4-6E42A12D47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03C14D-6E01-4518-9B38-642A82A125F4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851EBF-657B-41BC-8EC4-6E42A12D47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903C14D-6E01-4518-9B38-642A82A125F4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99851EBF-657B-41BC-8EC4-6E42A12D47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03C14D-6E01-4518-9B38-642A82A125F4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851EBF-657B-41BC-8EC4-6E42A12D47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03C14D-6E01-4518-9B38-642A82A125F4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851EBF-657B-41BC-8EC4-6E42A12D47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903C14D-6E01-4518-9B38-642A82A125F4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99851EBF-657B-41BC-8EC4-6E42A12D474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dissolve/>
  </p:transition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93%D0%B5%D0%BE%D0%B3%D1%80%D0%B0%D1%84%D1%96%D1%8F" TargetMode="External"/><Relationship Id="rId3" Type="http://schemas.openxmlformats.org/officeDocument/2006/relationships/hyperlink" Target="https://uk.wikipedia.org/wiki/1839" TargetMode="External"/><Relationship Id="rId7" Type="http://schemas.openxmlformats.org/officeDocument/2006/relationships/hyperlink" Target="https://uk.wikipedia.org/wiki/%D0%9F%D0%BE%D0%BB%D1%82%D0%B0%D0%B2%D1%81%D1%8C%D0%BA%D0%B0_%D0%B3%D1%83%D0%B1%D0%B5%D1%80%D0%BD%D1%96%D1%8F" TargetMode="External"/><Relationship Id="rId12" Type="http://schemas.openxmlformats.org/officeDocument/2006/relationships/image" Target="../media/image3.jpeg"/><Relationship Id="rId2" Type="http://schemas.openxmlformats.org/officeDocument/2006/relationships/hyperlink" Target="https://uk.wikipedia.org/wiki/27_%D1%81%D1%96%D1%87%D0%BD%D1%8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uk.wikipedia.org/wiki/%D0%A3%D0%BA%D1%80%D0%B0%D1%97%D0%BD%D0%B0" TargetMode="External"/><Relationship Id="rId11" Type="http://schemas.openxmlformats.org/officeDocument/2006/relationships/hyperlink" Target="https://uk.wikipedia.org/wiki/%D0%A1%D0%B5%D0%BC%D0%B5%D0%BD%D0%BE%D0%B2-%D0%A2%D1%8F%D0%BD%D1%8C-%D0%A8%D0%B0%D0%BD%D1%81%D1%8C%D0%BA%D0%B8%D0%B9_%D0%9F%D0%B5%D1%82%D1%80%D0%BE_%D0%9F%D0%B5%D1%82%D1%80%D0%BE%D0%B2%D0%B8%D1%87" TargetMode="External"/><Relationship Id="rId5" Type="http://schemas.openxmlformats.org/officeDocument/2006/relationships/hyperlink" Target="https://uk.wikipedia.org/wiki/%D0%9A%D0%B8%D1%97%D0%B2%D1%81%D1%8C%D0%BA%D0%B0_%D0%BE%D0%B1%D0%BB%D0%B0%D1%81%D1%82%D1%8C" TargetMode="External"/><Relationship Id="rId10" Type="http://schemas.openxmlformats.org/officeDocument/2006/relationships/hyperlink" Target="https://uk.wikipedia.org/wiki/%D0%9F%D0%B5%D1%82%D0%B5%D1%80%D0%B1%D1%83%D1%80%D0%B7%D1%8C%D0%BA%D0%B8%D0%B9_%D1%83%D0%BD%D1%96%D0%B2%D0%B5%D1%80%D1%81%D0%B8%D1%82%D0%B5%D1%82" TargetMode="External"/><Relationship Id="rId4" Type="http://schemas.openxmlformats.org/officeDocument/2006/relationships/hyperlink" Target="https://uk.wikipedia.org/wiki/%D0%91%D0%BE%D1%80%D0%B8%D1%81%D0%BF%D1%96%D0%BB%D1%8C" TargetMode="External"/><Relationship Id="rId9" Type="http://schemas.openxmlformats.org/officeDocument/2006/relationships/hyperlink" Target="https://uk.wikipedia.org/wiki/%D0%94%D1%80%D1%83%D0%B3%D0%B0_%D0%BA%D0%B8%D1%97%D0%B2%D1%81%D1%8C%D0%BA%D0%B0_%D0%B3%D1%96%D0%BC%D0%BD%D0%B0%D0%B7%D1%96%D1%8F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A0%D0%BE%D1%81%D1%96%D0%B9%D1%81%D1%8C%D0%BA%D0%B5_%D0%B3%D0%B5%D0%BE%D0%B3%D1%80%D0%B0%D1%84%D1%96%D1%87%D0%BD%D0%B5_%D1%82%D0%BE%D0%B2%D0%B0%D1%80%D0%B8%D1%81%D1%82%D0%B2%D0%BE" TargetMode="External"/><Relationship Id="rId2" Type="http://schemas.openxmlformats.org/officeDocument/2006/relationships/hyperlink" Target="https://uk.wikipedia.org/wiki/1869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hyperlink" Target="https://uk.wikipedia.org/wiki/%D0%9D%D0%B0%D1%83%D0%BA%D0%BE%D0%B2%D0%B0_%D0%B5%D0%BA%D1%81%D0%BF%D0%B5%D0%B4%D0%B8%D1%86%D1%96%D1%8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uk.wikipedia.org/wiki/%D0%A2%D1%80%D1%83%D0%B4%D1%8B_%D1%8D%D1%82%D0%BD%D0%BE%D0%B3%D1%80%D0%B0%D1%84%D0%B8%D1%87%D0%B5%D1%81%D0%BA%D0%BE-%D1%81%D1%82%D0%B0%D1%82%D0%B8%D1%81%D1%82%D0%B8%D1%87%D0%B5%D1%81%D0%BA%D0%BE%D0%B9_%D1%8D%D0%BA%D1%81%D0%BF%D0%B5%D0%B4%D0%B8%D1%86%D0%B8%D0%B8_%D0%B2_%D0%97%D0%B0%D0%BF%D0%B0%D0%B4%D0%BD%D0%BE-%D0%A0%D1%83%D1%81%D1%81%D0%BA%D0%B8%D0%B9_%D0%9A%D1%80%D0%B0%D0%B9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2%D1%96%D1%80%D1%88" TargetMode="External"/><Relationship Id="rId2" Type="http://schemas.openxmlformats.org/officeDocument/2006/relationships/hyperlink" Target="https://uk.wikipedia.org/wiki/%D0%9F%D0%BE%D0%B5%D1%82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hyperlink" Target="https://uk.wikipedia.org/wiki/1871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A5%D1%83%D1%82%D1%96%D1%80_%D0%A7%D1%83%D0%B1%D0%B8%D0%BD%D1%81%D1%8C%D0%BA%D0%BE%D0%B3%D0%BE" TargetMode="External"/><Relationship Id="rId2" Type="http://schemas.openxmlformats.org/officeDocument/2006/relationships/hyperlink" Target="https://uk.wikipedia.org/wiki/%D0%A7%D1%83%D0%B1%D0%B8%D0%BD%D1%81%D1%8C%D0%BA%D0%B5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1%D0%BE%D1%80%D0%B8%D1%81%D0%BF%D1%96%D0%BB%D1%8C%D1%81%D1%8C%D0%BA%D0%B8%D0%B9_%D0%9D%D0%92%D0%9A_%22%D0%9B%D1%96%D1%86%D0%B5%D0%B9_%22%D0%94%D0%B8%D0%B7%D0%B0%D0%B9%D0%BD-%D0%BE%D1%81%D0%B2%D1%96%D1%82%D0%B0%22_%D1%96%D0%BC%D0%B5%D0%BD%D1%96_%D0%9F._%D0%A7%D1%83%D0%B1%D0%B8%D0%BD%D1%81%D1%8C%D0%BA%D0%BE%D0%B3%D0%BE_-_%D1%81%D0%BF%D0%B5%D1%86%D1%96%D0%B0%D0%BB%D1%96%D0%B7%D0%BE%D0%B2%D0%B0%D0%BD%D0%B0_%D1%88%D0%BA%D0%BE%D0%BB%D0%B0_I-III_%D1%81%D1%82%D1%83%D0%BF%D0%B5%D0%BD%D1%96%D0%B2%22" TargetMode="External"/><Relationship Id="rId2" Type="http://schemas.openxmlformats.org/officeDocument/2006/relationships/hyperlink" Target="https://uk.wikipedia.org/wiki/%D0%9A%D0%B0%D0%B1%D1%96%D0%BD%D0%B5%D1%82_%D0%9C%D1%96%D0%BD%D1%96%D1%81%D1%82%D1%80%D1%96%D0%B2_%D0%A3%D0%BA%D1%80%D0%B0%D1%97%D0%BD%D0%B8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hyperlink" Target="https://uk.wikipedia.org/wiki/%D0%A7%D1%83%D0%B1%D0%B8%D0%BD%D1%81%D1%8C%D0%BA%D0%B8%D0%B9_%D0%9F%D0%B0%D0%B2%D0%BB%D0%BE_%D0%9F%D0%BB%D0%B0%D1%82%D0%BE%D0%BD%D0%BE%D0%B2%D0%B8%D1%87" TargetMode="External"/><Relationship Id="rId4" Type="http://schemas.openxmlformats.org/officeDocument/2006/relationships/hyperlink" Target="https://uk.wikipedia.org/wiki/%D0%9F%D0%B0%D0%B2%D0%BB%D0%BE_%D0%A7%D1%83%D0%B1%D0%B8%D0%BD%D1%81%D1%8C%D0%BA%D0%B8%D0%B9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Результат пошуку зображень за запитом &quot;павло чубинський&quot;"/>
          <p:cNvPicPr>
            <a:picLocks noChangeAspect="1" noChangeArrowheads="1"/>
          </p:cNvPicPr>
          <p:nvPr/>
        </p:nvPicPr>
        <p:blipFill>
          <a:blip r:embed="rId2" cstate="print"/>
          <a:srcRect l="1963" b="1535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851920" y="620688"/>
            <a:ext cx="505914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Павло Платонович</a:t>
            </a:r>
          </a:p>
          <a:p>
            <a:r>
              <a:rPr lang="uk-UA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Чубинський</a:t>
            </a:r>
            <a:endParaRPr lang="ru-RU" sz="4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92080" y="908720"/>
            <a:ext cx="341987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Народився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2" tooltip="27 січня"/>
              </a:rPr>
              <a:t>27 </a:t>
            </a:r>
            <a:r>
              <a:rPr lang="ru-RU" dirty="0" err="1">
                <a:latin typeface="Times New Roman" pitchFamily="18" charset="0"/>
                <a:cs typeface="Times New Roman" pitchFamily="18" charset="0"/>
                <a:hlinkClick r:id="rId2" tooltip="27 січня"/>
              </a:rPr>
              <a:t>січня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3" tooltip="1839"/>
              </a:rPr>
              <a:t>1839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р.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хуторі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Чубинський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нині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— у межах м. </a:t>
            </a:r>
            <a:r>
              <a:rPr lang="ru-RU" dirty="0" err="1">
                <a:latin typeface="Times New Roman" pitchFamily="18" charset="0"/>
                <a:cs typeface="Times New Roman" pitchFamily="18" charset="0"/>
                <a:hlinkClick r:id="rId4" tooltip="Бориспіль"/>
              </a:rPr>
              <a:t>Бориспіль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вулиці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Горянській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14, </a:t>
            </a:r>
            <a:r>
              <a:rPr lang="ru-RU" dirty="0" err="1">
                <a:latin typeface="Times New Roman" pitchFamily="18" charset="0"/>
                <a:cs typeface="Times New Roman" pitchFamily="18" charset="0"/>
                <a:hlinkClick r:id="rId5" tooltip="Київська область"/>
              </a:rPr>
              <a:t>Київська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5" tooltip="Київська область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5" tooltip="Київська область"/>
              </a:rPr>
              <a:t>область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>
                <a:latin typeface="Times New Roman" pitchFamily="18" charset="0"/>
                <a:cs typeface="Times New Roman" pitchFamily="18" charset="0"/>
                <a:hlinkClick r:id="rId6" tooltip="Україна"/>
              </a:rPr>
              <a:t>Україна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latin typeface="Times New Roman" pitchFamily="18" charset="0"/>
                <a:cs typeface="Times New Roman" pitchFamily="18" charset="0"/>
                <a:hlinkClick r:id="rId7" tooltip="Полтавська губернія"/>
              </a:rPr>
              <a:t>Полтавської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7" tooltip="Полтавська губернія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  <a:hlinkClick r:id="rId7" tooltip="Полтавська губернія"/>
              </a:rPr>
              <a:t>губернії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небагатій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дворянській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родині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відставного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офіцера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Платона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Івановича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Чубинського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Початкову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освіту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одержав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матері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домашніх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учителів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Змалку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починає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захоплюватися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latin typeface="Times New Roman" pitchFamily="18" charset="0"/>
                <a:cs typeface="Times New Roman" pitchFamily="18" charset="0"/>
                <a:hlinkClick r:id="rId8" tooltip="Географія"/>
              </a:rPr>
              <a:t>географією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мріє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далекі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подорожі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закінчення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latin typeface="Times New Roman" pitchFamily="18" charset="0"/>
                <a:cs typeface="Times New Roman" pitchFamily="18" charset="0"/>
                <a:hlinkClick r:id="rId9" tooltip="Друга київська гімназія"/>
              </a:rPr>
              <a:t>Другої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9" tooltip="Друга київська гімназія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  <a:hlinkClick r:id="rId9" tooltip="Друга київська гімназія"/>
              </a:rPr>
              <a:t>київської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9" tooltip="Друга київська гімназія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  <a:hlinkClick r:id="rId9" tooltip="Друга київська гімназія"/>
              </a:rPr>
              <a:t>гімназії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вступає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юридичний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факультет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0" tooltip="Петербурзький університет"/>
              </a:rPr>
              <a:t>Петербурзького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10" tooltip="Петербурзький університет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0" tooltip="Петербурзький університет"/>
              </a:rPr>
              <a:t>університету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Там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знайомиться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11" tooltip="Семенов-Тянь-Шанський Петро Петрович"/>
              </a:rPr>
              <a:t>географом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1" tooltip="Семенов-Тянь-Шанський Петро Петрович"/>
              </a:rPr>
              <a:t>Семеновим-Тянь-Шанським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11" tooltip="Семенов-Тянь-Шанський Петро Петрович"/>
              </a:rPr>
              <a:t> Петром Петровичем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6" name="Picture 2" descr="Результат пошуку зображень за запитом &quot;павло чубинський&quot;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79512" y="476672"/>
            <a:ext cx="4896543" cy="59766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Результат пошуку зображень за запитом &quot;павло чубинський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2413338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 </a:t>
            </a:r>
            <a:r>
              <a:rPr lang="ru-RU" sz="2000" dirty="0">
                <a:latin typeface="Times New Roman" pitchFamily="18" charset="0"/>
                <a:cs typeface="Times New Roman" pitchFamily="18" charset="0"/>
                <a:hlinkClick r:id="rId2" tooltip="1869"/>
              </a:rPr>
              <a:t>1869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р.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дістає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дозвіл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повернення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Узимку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1869 року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перебирається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Петербург,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стає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дійсним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членом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  <a:hlinkClick r:id="rId3" tooltip="Російське географічне товариство"/>
              </a:rPr>
              <a:t>Географічного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  <a:hlinkClick r:id="rId3" tooltip="Російське географічне товариство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  <a:hlinkClick r:id="rId3" tooltip="Російське географічне товариство"/>
              </a:rPr>
              <a:t>товариства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та 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травні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1870 року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очолює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етнографічно-статистичну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  <a:hlinkClick r:id="rId4" tooltip="Наукова експедиція"/>
              </a:rPr>
              <a:t>експедицію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Південно-Західному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краї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8674" name="Picture 2" descr="Результат пошуку зображень за запитом &quot;павло чубинський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332655"/>
            <a:ext cx="1728192" cy="23245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8676" name="Picture 4" descr="Результат пошуку зображень за запитом &quot;павло чубинський&quot;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16216" y="3378594"/>
            <a:ext cx="2193032" cy="31250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5976" y="1052736"/>
            <a:ext cx="4572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близько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1869—1871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за результатами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широкомасштабної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експедиції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Чубинський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обробив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підготував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друку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сім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томів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(у 9-ти книгах) </a:t>
            </a:r>
            <a:r>
              <a:rPr lang="ru-RU" sz="2000" dirty="0">
                <a:latin typeface="Times New Roman" pitchFamily="18" charset="0"/>
                <a:cs typeface="Times New Roman" pitchFamily="18" charset="0"/>
                <a:hlinkClick r:id="rId2" tooltip="Труды этнографическо-статистической экспедиции в Западно-Русский Край"/>
              </a:rPr>
              <a:t>«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  <a:hlinkClick r:id="rId2" tooltip="Труды этнографическо-статистической экспедиции в Западно-Русский Край"/>
              </a:rPr>
              <a:t>Трудів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  <a:hlinkClick r:id="rId2" tooltip="Труды этнографическо-статистической экспедиции в Западно-Русский Край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  <a:hlinkClick r:id="rId2" tooltip="Труды этнографическо-статистической экспедиции в Западно-Русский Край"/>
              </a:rPr>
              <a:t>етнографічно-статистичної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  <a:hlinkClick r:id="rId2" tooltip="Труды этнографическо-статистической экспедиции в Западно-Русский Край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  <a:hlinkClick r:id="rId2" tooltip="Труды этнографическо-статистической экспедиции в Западно-Русский Край"/>
              </a:rPr>
              <a:t>експедиції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  <a:hlinkClick r:id="rId2" tooltip="Труды этнографическо-статистической экспедиции в Западно-Русский Край"/>
              </a:rPr>
              <a:t>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До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першого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тому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увійшли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легенди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загадки,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прислів'я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гадання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повір'я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до другого —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міфічні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побутові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казки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до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третього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народний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календар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четвертого —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обрядові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пісні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до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п'ятого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побутові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пісні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шостого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волосні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суди, до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сьомого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національні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характери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поляків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угорців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німців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чехів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євреїв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циган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8" name="Picture 2" descr="Результат пошуку зображень за запитом &quot;павло чубинський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548680"/>
            <a:ext cx="3888432" cy="56166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88024" y="1772816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Павло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Чубинський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ідомий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як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>
                <a:latin typeface="Times New Roman" pitchFamily="18" charset="0"/>
                <a:cs typeface="Times New Roman" pitchFamily="18" charset="0"/>
                <a:hlinkClick r:id="rId2" tooltip="Поет"/>
              </a:rPr>
              <a:t>поет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автор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збірки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  <a:hlinkClick r:id="rId3" tooltip="Вірш"/>
              </a:rPr>
              <a:t>віршів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«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Сопілка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Павлуся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» (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  <a:hlinkClick r:id="rId4" tooltip="1871"/>
              </a:rPr>
              <a:t>1871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2" name="Picture 2" descr="Результат пошуку зображень за запитом &quot;павло чубинський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190500"/>
            <a:ext cx="4086225" cy="6667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Результат пошуку зображень за запитом &quot;павло чубинський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92080" y="620688"/>
            <a:ext cx="32221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 1994 р.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селі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  <a:hlinkClick r:id="rId2" tooltip="Чубинське"/>
              </a:rPr>
              <a:t>Чубинське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засновано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ландшафтний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заказник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загальнодержавного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>
                <a:latin typeface="Times New Roman" pitchFamily="18" charset="0"/>
                <a:cs typeface="Times New Roman" pitchFamily="18" charset="0"/>
                <a:hlinkClick r:id="rId3" tooltip="Хутір Чубинського"/>
              </a:rPr>
              <a:t>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  <a:hlinkClick r:id="rId3" tooltip="Хутір Чубинського"/>
              </a:rPr>
              <a:t>Хутір</a:t>
            </a:r>
            <a:r>
              <a:rPr lang="ru-RU" sz="2400" dirty="0">
                <a:latin typeface="Times New Roman" pitchFamily="18" charset="0"/>
                <a:cs typeface="Times New Roman" pitchFamily="18" charset="0"/>
                <a:hlinkClick r:id="rId3" tooltip="Хутір Чубинського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  <a:hlinkClick r:id="rId3" tooltip="Хутір Чубинського"/>
              </a:rPr>
              <a:t>Чубинського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  <a:hlinkClick r:id="rId3" tooltip="Хутір Чубинського"/>
              </a:rPr>
              <a:t>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32770" name="Picture 2" descr="Результат пошуку зображень за запитом &quot;хутір чубинського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88640"/>
            <a:ext cx="4445048" cy="3573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2772" name="Picture 4" descr="Результат пошуку зображень за запитом &quot;хутір чубинського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3386484"/>
            <a:ext cx="4458827" cy="34715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40152" y="764704"/>
            <a:ext cx="320384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20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липня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2000 року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Постановою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  <a:hlinkClick r:id="rId2" tooltip="Кабінет Міністрів України"/>
              </a:rPr>
              <a:t>Кабінету</a:t>
            </a:r>
            <a:r>
              <a:rPr lang="ru-RU" sz="2400" dirty="0">
                <a:latin typeface="Times New Roman" pitchFamily="18" charset="0"/>
                <a:cs typeface="Times New Roman" pitchFamily="18" charset="0"/>
                <a:hlinkClick r:id="rId2" tooltip="Кабінет Міністрів України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  <a:hlinkClick r:id="rId2" tooltip="Кабінет Міністрів України"/>
              </a:rPr>
              <a:t>Міністрів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  <a:hlinkClick r:id="rId2" tooltip="Кабінет Міністрів України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  <a:hlinkClick r:id="rId2" tooltip="Кабінет Міністрів України"/>
              </a:rPr>
              <a:t>України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№ 1144 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  <a:hlinkClick r:id="rId3" tooltip="Бориспільський НВК &quot;Ліцей &quot;Дизайн-освіта&quot; імені П. Чубинського - спеціалізована школа I-III ступенів&quot;"/>
              </a:rPr>
              <a:t>Бориспільському</a:t>
            </a:r>
            <a:r>
              <a:rPr lang="ru-RU" sz="2400" dirty="0">
                <a:latin typeface="Times New Roman" pitchFamily="18" charset="0"/>
                <a:cs typeface="Times New Roman" pitchFamily="18" charset="0"/>
                <a:hlinkClick r:id="rId3" tooltip="Бориспільський НВК &quot;Ліцей &quot;Дизайн-освіта&quot; імені П. Чубинського - спеціалізована школа I-III ступенів&quot;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  <a:hlinkClick r:id="rId3" tooltip="Бориспільський НВК &quot;Ліцей &quot;Дизайн-освіта&quot; імені П. Чубинського - спеціалізована школа I-III ступенів&quot;"/>
              </a:rPr>
              <a:t>ліцею</a:t>
            </a:r>
            <a:r>
              <a:rPr lang="ru-RU" sz="2400" dirty="0">
                <a:latin typeface="Times New Roman" pitchFamily="18" charset="0"/>
                <a:cs typeface="Times New Roman" pitchFamily="18" charset="0"/>
                <a:hlinkClick r:id="rId3" tooltip="Бориспільський НВК &quot;Ліцей &quot;Дизайн-освіта&quot; імені П. Чубинського - спеціалізована школа I-III ступенів&quot;"/>
              </a:rPr>
              <a:t> 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  <a:hlinkClick r:id="rId3" tooltip="Бориспільський НВК &quot;Ліцей &quot;Дизайн-освіта&quot; імені П. Чубинського - спеціалізована школа I-III ступенів&quot;"/>
              </a:rPr>
              <a:t>Дизайн-освіта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  <a:hlinkClick r:id="rId3" tooltip="Бориспільський НВК &quot;Ліцей &quot;Дизайн-освіта&quot; імені П. Чубинського - спеціалізована школа I-III ступенів&quot;"/>
              </a:rPr>
              <a:t>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присвоєно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ім'я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>
                <a:latin typeface="Times New Roman" pitchFamily="18" charset="0"/>
                <a:cs typeface="Times New Roman" pitchFamily="18" charset="0"/>
                <a:hlinkClick r:id="rId4" tooltip="Павло Чубинський"/>
              </a:rPr>
              <a:t>Павла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  <a:hlinkClick r:id="rId4" tooltip="Павло Чубинський"/>
              </a:rPr>
              <a:t>Чубинського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baseline="30000" dirty="0">
                <a:latin typeface="Times New Roman" pitchFamily="18" charset="0"/>
                <a:cs typeface="Times New Roman" pitchFamily="18" charset="0"/>
                <a:hlinkClick r:id="rId5"/>
              </a:rPr>
              <a:t>[5]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До 165-ї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річниці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дня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народження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П.Чубинського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ліцеї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був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відкритий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перший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Україні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музей-кімната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Павла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Чубинського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33794" name="Picture 2" descr="Результат пошуку зображень за запитом &quot;ліцей дизайн освіта ім п чубинського&quot;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692696"/>
            <a:ext cx="4936688" cy="53285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67736" y="548680"/>
            <a:ext cx="237626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 2001 р. в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Борисполі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встановлено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пам'ятник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Павлу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Чубинському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!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18" name="Picture 2" descr="Результат пошуку зображень за запитом &quot;памятник чубинському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6336704" cy="58326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98222" y="2967335"/>
            <a:ext cx="51475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Дякую за увагу!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74873" y="5661248"/>
            <a:ext cx="406912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Виконала :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Краснолуцька</a:t>
            </a: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Алла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ікторівна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51</TotalTime>
  <Words>53</Words>
  <Application>Microsoft Office PowerPoint</Application>
  <PresentationFormat>Экран (4:3)</PresentationFormat>
  <Paragraphs>16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Метро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6</cp:revision>
  <dcterms:created xsi:type="dcterms:W3CDTF">2018-01-26T15:05:01Z</dcterms:created>
  <dcterms:modified xsi:type="dcterms:W3CDTF">2018-01-29T05:53:03Z</dcterms:modified>
</cp:coreProperties>
</file>